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33"/>
  </p:notesMasterIdLst>
  <p:sldIdLst>
    <p:sldId id="277" r:id="rId4"/>
    <p:sldId id="257" r:id="rId5"/>
    <p:sldId id="278" r:id="rId6"/>
    <p:sldId id="260" r:id="rId7"/>
    <p:sldId id="279" r:id="rId8"/>
    <p:sldId id="280" r:id="rId9"/>
    <p:sldId id="282" r:id="rId10"/>
    <p:sldId id="284" r:id="rId11"/>
    <p:sldId id="283" r:id="rId12"/>
    <p:sldId id="285" r:id="rId13"/>
    <p:sldId id="286" r:id="rId14"/>
    <p:sldId id="281" r:id="rId15"/>
    <p:sldId id="261" r:id="rId16"/>
    <p:sldId id="258" r:id="rId17"/>
    <p:sldId id="259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75" r:id="rId26"/>
    <p:sldId id="276" r:id="rId27"/>
    <p:sldId id="269" r:id="rId28"/>
    <p:sldId id="270" r:id="rId29"/>
    <p:sldId id="271" r:id="rId30"/>
    <p:sldId id="272" r:id="rId31"/>
    <p:sldId id="273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D472A-40B8-4F63-BDC4-62CB53998F53}" v="42" dt="2021-11-01T15:29:26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5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Calvarro Nelson" userId="93c9596a-01ce-4549-888d-51b2f8a26fb5" providerId="ADAL" clId="{196D472A-40B8-4F63-BDC4-62CB53998F53}"/>
    <pc:docChg chg="undo redo custSel addSld delSld modSld sldOrd">
      <pc:chgData name="Javier Calvarro Nelson" userId="93c9596a-01ce-4549-888d-51b2f8a26fb5" providerId="ADAL" clId="{196D472A-40B8-4F63-BDC4-62CB53998F53}" dt="2021-11-01T15:30:02.074" v="2122" actId="729"/>
      <pc:docMkLst>
        <pc:docMk/>
      </pc:docMkLst>
      <pc:sldChg chg="modSp mod">
        <pc:chgData name="Javier Calvarro Nelson" userId="93c9596a-01ce-4549-888d-51b2f8a26fb5" providerId="ADAL" clId="{196D472A-40B8-4F63-BDC4-62CB53998F53}" dt="2021-10-31T14:58:54.705" v="171" actId="20577"/>
        <pc:sldMkLst>
          <pc:docMk/>
          <pc:sldMk cId="3852120625" sldId="257"/>
        </pc:sldMkLst>
        <pc:spChg chg="mod">
          <ac:chgData name="Javier Calvarro Nelson" userId="93c9596a-01ce-4549-888d-51b2f8a26fb5" providerId="ADAL" clId="{196D472A-40B8-4F63-BDC4-62CB53998F53}" dt="2021-10-31T14:56:59.144" v="50" actId="1035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Javier Calvarro Nelson" userId="93c9596a-01ce-4549-888d-51b2f8a26fb5" providerId="ADAL" clId="{196D472A-40B8-4F63-BDC4-62CB53998F53}" dt="2021-10-31T14:58:54.705" v="171" actId="20577"/>
          <ac:spMkLst>
            <pc:docMk/>
            <pc:sldMk cId="3852120625" sldId="257"/>
            <ac:spMk id="3" creationId="{0783A175-10B8-0B47-A3ED-FDEB68569CA0}"/>
          </ac:spMkLst>
        </pc:spChg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3351983227" sldId="258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1561872712" sldId="259"/>
        </pc:sldMkLst>
      </pc:sldChg>
      <pc:sldChg chg="addSp delSp modSp mod modAnim">
        <pc:chgData name="Javier Calvarro Nelson" userId="93c9596a-01ce-4549-888d-51b2f8a26fb5" providerId="ADAL" clId="{196D472A-40B8-4F63-BDC4-62CB53998F53}" dt="2021-10-31T15:36:49.623" v="1013" actId="1038"/>
        <pc:sldMkLst>
          <pc:docMk/>
          <pc:sldMk cId="1108877457" sldId="260"/>
        </pc:sldMkLst>
        <pc:spChg chg="mod">
          <ac:chgData name="Javier Calvarro Nelson" userId="93c9596a-01ce-4549-888d-51b2f8a26fb5" providerId="ADAL" clId="{196D472A-40B8-4F63-BDC4-62CB53998F53}" dt="2021-10-31T15:09:17.171" v="726" actId="20577"/>
          <ac:spMkLst>
            <pc:docMk/>
            <pc:sldMk cId="1108877457" sldId="260"/>
            <ac:spMk id="2" creationId="{5B5BBB90-B9FF-ED4A-9587-76C518C2BC9E}"/>
          </ac:spMkLst>
        </pc:spChg>
        <pc:spChg chg="del mod">
          <ac:chgData name="Javier Calvarro Nelson" userId="93c9596a-01ce-4549-888d-51b2f8a26fb5" providerId="ADAL" clId="{196D472A-40B8-4F63-BDC4-62CB53998F53}" dt="2021-10-31T15:10:02.458" v="728" actId="478"/>
          <ac:spMkLst>
            <pc:docMk/>
            <pc:sldMk cId="1108877457" sldId="260"/>
            <ac:spMk id="3" creationId="{395CC549-1EA2-8B4A-ADC1-C00428D83849}"/>
          </ac:spMkLst>
        </pc:spChg>
        <pc:spChg chg="add mod topLvl">
          <ac:chgData name="Javier Calvarro Nelson" userId="93c9596a-01ce-4549-888d-51b2f8a26fb5" providerId="ADAL" clId="{196D472A-40B8-4F63-BDC4-62CB53998F53}" dt="2021-10-31T15:26:51.634" v="962" actId="165"/>
          <ac:spMkLst>
            <pc:docMk/>
            <pc:sldMk cId="1108877457" sldId="260"/>
            <ac:spMk id="4" creationId="{76E5EB1D-3DDB-4979-BD4F-3EE6034C0D3A}"/>
          </ac:spMkLst>
        </pc:spChg>
        <pc:spChg chg="add del mod">
          <ac:chgData name="Javier Calvarro Nelson" userId="93c9596a-01ce-4549-888d-51b2f8a26fb5" providerId="ADAL" clId="{196D472A-40B8-4F63-BDC4-62CB53998F53}" dt="2021-10-31T15:10:04.902" v="729" actId="478"/>
          <ac:spMkLst>
            <pc:docMk/>
            <pc:sldMk cId="1108877457" sldId="260"/>
            <ac:spMk id="6" creationId="{23196486-AEFB-4370-A8CF-CE35CC307A15}"/>
          </ac:spMkLst>
        </pc:spChg>
        <pc:spChg chg="add mod topLvl">
          <ac:chgData name="Javier Calvarro Nelson" userId="93c9596a-01ce-4549-888d-51b2f8a26fb5" providerId="ADAL" clId="{196D472A-40B8-4F63-BDC4-62CB53998F53}" dt="2021-10-31T15:26:51.634" v="962" actId="165"/>
          <ac:spMkLst>
            <pc:docMk/>
            <pc:sldMk cId="1108877457" sldId="260"/>
            <ac:spMk id="8" creationId="{CC3F2AA8-9EE1-46E1-9C8C-9449DB0163A6}"/>
          </ac:spMkLst>
        </pc:spChg>
        <pc:spChg chg="add mod topLvl">
          <ac:chgData name="Javier Calvarro Nelson" userId="93c9596a-01ce-4549-888d-51b2f8a26fb5" providerId="ADAL" clId="{196D472A-40B8-4F63-BDC4-62CB53998F53}" dt="2021-10-31T15:26:51.634" v="962" actId="165"/>
          <ac:spMkLst>
            <pc:docMk/>
            <pc:sldMk cId="1108877457" sldId="260"/>
            <ac:spMk id="10" creationId="{9D5FDFD6-92FE-4348-BBB4-7BD014B30221}"/>
          </ac:spMkLst>
        </pc:spChg>
        <pc:spChg chg="add mod topLvl">
          <ac:chgData name="Javier Calvarro Nelson" userId="93c9596a-01ce-4549-888d-51b2f8a26fb5" providerId="ADAL" clId="{196D472A-40B8-4F63-BDC4-62CB53998F53}" dt="2021-10-31T15:36:49.623" v="1013" actId="1038"/>
          <ac:spMkLst>
            <pc:docMk/>
            <pc:sldMk cId="1108877457" sldId="260"/>
            <ac:spMk id="14" creationId="{6BFFF897-C08E-43D6-BE54-BB32347429E3}"/>
          </ac:spMkLst>
        </pc:spChg>
        <pc:spChg chg="add mod topLvl">
          <ac:chgData name="Javier Calvarro Nelson" userId="93c9596a-01ce-4549-888d-51b2f8a26fb5" providerId="ADAL" clId="{196D472A-40B8-4F63-BDC4-62CB53998F53}" dt="2021-10-31T15:36:44.383" v="1012" actId="1038"/>
          <ac:spMkLst>
            <pc:docMk/>
            <pc:sldMk cId="1108877457" sldId="260"/>
            <ac:spMk id="16" creationId="{5304E776-590D-40DE-99AD-2E6A24B0589C}"/>
          </ac:spMkLst>
        </pc:spChg>
        <pc:spChg chg="add mod topLvl">
          <ac:chgData name="Javier Calvarro Nelson" userId="93c9596a-01ce-4549-888d-51b2f8a26fb5" providerId="ADAL" clId="{196D472A-40B8-4F63-BDC4-62CB53998F53}" dt="2021-10-31T15:36:39.367" v="1011" actId="13822"/>
          <ac:spMkLst>
            <pc:docMk/>
            <pc:sldMk cId="1108877457" sldId="260"/>
            <ac:spMk id="18" creationId="{1F525484-0D3D-439D-8437-8470D98795B1}"/>
          </ac:spMkLst>
        </pc:spChg>
        <pc:spChg chg="add mod topLvl">
          <ac:chgData name="Javier Calvarro Nelson" userId="93c9596a-01ce-4549-888d-51b2f8a26fb5" providerId="ADAL" clId="{196D472A-40B8-4F63-BDC4-62CB53998F53}" dt="2021-10-31T15:36:39.367" v="1011" actId="13822"/>
          <ac:spMkLst>
            <pc:docMk/>
            <pc:sldMk cId="1108877457" sldId="260"/>
            <ac:spMk id="20" creationId="{C4E386DC-AC2A-47E6-AA76-641479F03570}"/>
          </ac:spMkLst>
        </pc:spChg>
        <pc:grpChg chg="add del mod topLvl">
          <ac:chgData name="Javier Calvarro Nelson" userId="93c9596a-01ce-4549-888d-51b2f8a26fb5" providerId="ADAL" clId="{196D472A-40B8-4F63-BDC4-62CB53998F53}" dt="2021-10-31T15:26:51.634" v="962" actId="165"/>
          <ac:grpSpMkLst>
            <pc:docMk/>
            <pc:sldMk cId="1108877457" sldId="260"/>
            <ac:grpSpMk id="11" creationId="{3AA96377-613A-4E51-8EB1-1732C34F822C}"/>
          </ac:grpSpMkLst>
        </pc:grpChg>
        <pc:grpChg chg="add del mod">
          <ac:chgData name="Javier Calvarro Nelson" userId="93c9596a-01ce-4549-888d-51b2f8a26fb5" providerId="ADAL" clId="{196D472A-40B8-4F63-BDC4-62CB53998F53}" dt="2021-10-31T15:24:42.123" v="946" actId="165"/>
          <ac:grpSpMkLst>
            <pc:docMk/>
            <pc:sldMk cId="1108877457" sldId="260"/>
            <ac:grpSpMk id="21" creationId="{12B48344-E67B-4399-8D68-CF2C5FA6D3A5}"/>
          </ac:grpSpMkLst>
        </pc:grpChg>
        <pc:cxnChg chg="add del mod">
          <ac:chgData name="Javier Calvarro Nelson" userId="93c9596a-01ce-4549-888d-51b2f8a26fb5" providerId="ADAL" clId="{196D472A-40B8-4F63-BDC4-62CB53998F53}" dt="2021-10-31T15:17:19.359" v="919" actId="11529"/>
          <ac:cxnSpMkLst>
            <pc:docMk/>
            <pc:sldMk cId="1108877457" sldId="260"/>
            <ac:cxnSpMk id="13" creationId="{377EDB5F-A95B-4EE3-8318-3E93BA94164C}"/>
          </ac:cxnSpMkLst>
        </pc:cxnChg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2668488753" sldId="261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4113657981" sldId="262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1138217056" sldId="263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1281430713" sldId="264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2700942184" sldId="265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714984656" sldId="266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2762594509" sldId="267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1716267179" sldId="268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767973781" sldId="269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1795166905" sldId="270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1552505949" sldId="271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3387637562" sldId="272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2402201920" sldId="273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2191142605" sldId="275"/>
        </pc:sldMkLst>
      </pc:sldChg>
      <pc:sldChg chg="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650461553" sldId="276"/>
        </pc:sldMkLst>
      </pc:sldChg>
      <pc:sldChg chg="addSp delSp modSp add del mod ord">
        <pc:chgData name="Javier Calvarro Nelson" userId="93c9596a-01ce-4549-888d-51b2f8a26fb5" providerId="ADAL" clId="{196D472A-40B8-4F63-BDC4-62CB53998F53}" dt="2021-10-31T15:06:11.308" v="592"/>
        <pc:sldMkLst>
          <pc:docMk/>
          <pc:sldMk cId="3442755950" sldId="278"/>
        </pc:sldMkLst>
        <pc:spChg chg="add del mod">
          <ac:chgData name="Javier Calvarro Nelson" userId="93c9596a-01ce-4549-888d-51b2f8a26fb5" providerId="ADAL" clId="{196D472A-40B8-4F63-BDC4-62CB53998F53}" dt="2021-10-31T14:58:52.158" v="168"/>
          <ac:spMkLst>
            <pc:docMk/>
            <pc:sldMk cId="3442755950" sldId="278"/>
            <ac:spMk id="3" creationId="{DF7E1B9C-7A91-4488-8B75-C70AA4EA0F86}"/>
          </ac:spMkLst>
        </pc:spChg>
        <pc:spChg chg="add mod">
          <ac:chgData name="Javier Calvarro Nelson" userId="93c9596a-01ce-4549-888d-51b2f8a26fb5" providerId="ADAL" clId="{196D472A-40B8-4F63-BDC4-62CB53998F53}" dt="2021-10-31T15:06:05.636" v="590" actId="120"/>
          <ac:spMkLst>
            <pc:docMk/>
            <pc:sldMk cId="3442755950" sldId="278"/>
            <ac:spMk id="4" creationId="{4B9D2658-1545-42A3-9EC9-D2A56679DDB2}"/>
          </ac:spMkLst>
        </pc:spChg>
        <pc:spChg chg="add del mod">
          <ac:chgData name="Javier Calvarro Nelson" userId="93c9596a-01ce-4549-888d-51b2f8a26fb5" providerId="ADAL" clId="{196D472A-40B8-4F63-BDC4-62CB53998F53}" dt="2021-10-31T15:05:56.099" v="589" actId="2710"/>
          <ac:spMkLst>
            <pc:docMk/>
            <pc:sldMk cId="3442755950" sldId="278"/>
            <ac:spMk id="5" creationId="{D33FB307-BA7E-467D-9D13-C0AA0DC5DA45}"/>
          </ac:spMkLst>
        </pc:spChg>
      </pc:sldChg>
      <pc:sldChg chg="modSp add mod ord">
        <pc:chgData name="Javier Calvarro Nelson" userId="93c9596a-01ce-4549-888d-51b2f8a26fb5" providerId="ADAL" clId="{196D472A-40B8-4F63-BDC4-62CB53998F53}" dt="2021-10-31T15:37:06.911" v="1014" actId="20577"/>
        <pc:sldMkLst>
          <pc:docMk/>
          <pc:sldMk cId="1286874804" sldId="279"/>
        </pc:sldMkLst>
        <pc:spChg chg="mod">
          <ac:chgData name="Javier Calvarro Nelson" userId="93c9596a-01ce-4549-888d-51b2f8a26fb5" providerId="ADAL" clId="{196D472A-40B8-4F63-BDC4-62CB53998F53}" dt="2021-10-31T15:07:04.123" v="654" actId="20577"/>
          <ac:spMkLst>
            <pc:docMk/>
            <pc:sldMk cId="1286874804" sldId="279"/>
            <ac:spMk id="4" creationId="{CADD991E-767D-FE4B-82AD-96DD0E4D1BDA}"/>
          </ac:spMkLst>
        </pc:spChg>
        <pc:spChg chg="mod">
          <ac:chgData name="Javier Calvarro Nelson" userId="93c9596a-01ce-4549-888d-51b2f8a26fb5" providerId="ADAL" clId="{196D472A-40B8-4F63-BDC4-62CB53998F53}" dt="2021-10-31T15:37:06.911" v="1014" actId="20577"/>
          <ac:spMkLst>
            <pc:docMk/>
            <pc:sldMk cId="1286874804" sldId="279"/>
            <ac:spMk id="5" creationId="{187A8007-73D4-B541-917C-A5A47C426617}"/>
          </ac:spMkLst>
        </pc:spChg>
      </pc:sldChg>
      <pc:sldChg chg="modSp add mod ord">
        <pc:chgData name="Javier Calvarro Nelson" userId="93c9596a-01ce-4549-888d-51b2f8a26fb5" providerId="ADAL" clId="{196D472A-40B8-4F63-BDC4-62CB53998F53}" dt="2021-10-31T15:47:44.208" v="1538" actId="948"/>
        <pc:sldMkLst>
          <pc:docMk/>
          <pc:sldMk cId="1807474680" sldId="280"/>
        </pc:sldMkLst>
        <pc:spChg chg="mod">
          <ac:chgData name="Javier Calvarro Nelson" userId="93c9596a-01ce-4549-888d-51b2f8a26fb5" providerId="ADAL" clId="{196D472A-40B8-4F63-BDC4-62CB53998F53}" dt="2021-10-31T15:35:59.890" v="1010" actId="20577"/>
          <ac:spMkLst>
            <pc:docMk/>
            <pc:sldMk cId="1807474680" sldId="280"/>
            <ac:spMk id="2" creationId="{5B5BBB90-B9FF-ED4A-9587-76C518C2BC9E}"/>
          </ac:spMkLst>
        </pc:spChg>
        <pc:spChg chg="mod">
          <ac:chgData name="Javier Calvarro Nelson" userId="93c9596a-01ce-4549-888d-51b2f8a26fb5" providerId="ADAL" clId="{196D472A-40B8-4F63-BDC4-62CB53998F53}" dt="2021-10-31T15:47:44.208" v="1538" actId="948"/>
          <ac:spMkLst>
            <pc:docMk/>
            <pc:sldMk cId="1807474680" sldId="280"/>
            <ac:spMk id="3" creationId="{395CC549-1EA2-8B4A-ADC1-C00428D83849}"/>
          </ac:spMkLst>
        </pc:spChg>
      </pc:sldChg>
      <pc:sldChg chg="add 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570336426" sldId="281"/>
        </pc:sldMkLst>
      </pc:sldChg>
      <pc:sldChg chg="modSp add mod">
        <pc:chgData name="Javier Calvarro Nelson" userId="93c9596a-01ce-4549-888d-51b2f8a26fb5" providerId="ADAL" clId="{196D472A-40B8-4F63-BDC4-62CB53998F53}" dt="2021-10-31T15:48:44.095" v="1598" actId="20577"/>
        <pc:sldMkLst>
          <pc:docMk/>
          <pc:sldMk cId="1825610073" sldId="282"/>
        </pc:sldMkLst>
        <pc:spChg chg="mod">
          <ac:chgData name="Javier Calvarro Nelson" userId="93c9596a-01ce-4549-888d-51b2f8a26fb5" providerId="ADAL" clId="{196D472A-40B8-4F63-BDC4-62CB53998F53}" dt="2021-10-31T15:48:35.756" v="1571" actId="20577"/>
          <ac:spMkLst>
            <pc:docMk/>
            <pc:sldMk cId="1825610073" sldId="282"/>
            <ac:spMk id="4" creationId="{CADD991E-767D-FE4B-82AD-96DD0E4D1BDA}"/>
          </ac:spMkLst>
        </pc:spChg>
        <pc:spChg chg="mod">
          <ac:chgData name="Javier Calvarro Nelson" userId="93c9596a-01ce-4549-888d-51b2f8a26fb5" providerId="ADAL" clId="{196D472A-40B8-4F63-BDC4-62CB53998F53}" dt="2021-10-31T15:48:44.095" v="1598" actId="20577"/>
          <ac:spMkLst>
            <pc:docMk/>
            <pc:sldMk cId="1825610073" sldId="282"/>
            <ac:spMk id="5" creationId="{187A8007-73D4-B541-917C-A5A47C426617}"/>
          </ac:spMkLst>
        </pc:spChg>
      </pc:sldChg>
      <pc:sldChg chg="modSp add mod">
        <pc:chgData name="Javier Calvarro Nelson" userId="93c9596a-01ce-4549-888d-51b2f8a26fb5" providerId="ADAL" clId="{196D472A-40B8-4F63-BDC4-62CB53998F53}" dt="2021-11-01T15:25:11.519" v="1685" actId="20577"/>
        <pc:sldMkLst>
          <pc:docMk/>
          <pc:sldMk cId="645329698" sldId="283"/>
        </pc:sldMkLst>
        <pc:spChg chg="mod">
          <ac:chgData name="Javier Calvarro Nelson" userId="93c9596a-01ce-4549-888d-51b2f8a26fb5" providerId="ADAL" clId="{196D472A-40B8-4F63-BDC4-62CB53998F53}" dt="2021-11-01T15:23:54.986" v="1629" actId="20577"/>
          <ac:spMkLst>
            <pc:docMk/>
            <pc:sldMk cId="645329698" sldId="283"/>
            <ac:spMk id="4" creationId="{CADD991E-767D-FE4B-82AD-96DD0E4D1BDA}"/>
          </ac:spMkLst>
        </pc:spChg>
        <pc:spChg chg="mod">
          <ac:chgData name="Javier Calvarro Nelson" userId="93c9596a-01ce-4549-888d-51b2f8a26fb5" providerId="ADAL" clId="{196D472A-40B8-4F63-BDC4-62CB53998F53}" dt="2021-11-01T15:25:11.519" v="1685" actId="20577"/>
          <ac:spMkLst>
            <pc:docMk/>
            <pc:sldMk cId="645329698" sldId="283"/>
            <ac:spMk id="5" creationId="{187A8007-73D4-B541-917C-A5A47C426617}"/>
          </ac:spMkLst>
        </pc:spChg>
      </pc:sldChg>
      <pc:sldChg chg="modSp add mod">
        <pc:chgData name="Javier Calvarro Nelson" userId="93c9596a-01ce-4549-888d-51b2f8a26fb5" providerId="ADAL" clId="{196D472A-40B8-4F63-BDC4-62CB53998F53}" dt="2021-11-01T15:26:31.693" v="1832" actId="20577"/>
        <pc:sldMkLst>
          <pc:docMk/>
          <pc:sldMk cId="2047342673" sldId="284"/>
        </pc:sldMkLst>
        <pc:spChg chg="mod">
          <ac:chgData name="Javier Calvarro Nelson" userId="93c9596a-01ce-4549-888d-51b2f8a26fb5" providerId="ADAL" clId="{196D472A-40B8-4F63-BDC4-62CB53998F53}" dt="2021-11-01T15:25:53.323" v="1707" actId="20577"/>
          <ac:spMkLst>
            <pc:docMk/>
            <pc:sldMk cId="2047342673" sldId="284"/>
            <ac:spMk id="2" creationId="{5B5BBB90-B9FF-ED4A-9587-76C518C2BC9E}"/>
          </ac:spMkLst>
        </pc:spChg>
        <pc:spChg chg="mod">
          <ac:chgData name="Javier Calvarro Nelson" userId="93c9596a-01ce-4549-888d-51b2f8a26fb5" providerId="ADAL" clId="{196D472A-40B8-4F63-BDC4-62CB53998F53}" dt="2021-11-01T15:26:31.693" v="1832" actId="20577"/>
          <ac:spMkLst>
            <pc:docMk/>
            <pc:sldMk cId="2047342673" sldId="284"/>
            <ac:spMk id="3" creationId="{395CC549-1EA2-8B4A-ADC1-C00428D83849}"/>
          </ac:spMkLst>
        </pc:spChg>
      </pc:sldChg>
      <pc:sldChg chg="modSp add mod">
        <pc:chgData name="Javier Calvarro Nelson" userId="93c9596a-01ce-4549-888d-51b2f8a26fb5" providerId="ADAL" clId="{196D472A-40B8-4F63-BDC4-62CB53998F53}" dt="2021-11-01T15:29:06.638" v="2101" actId="20577"/>
        <pc:sldMkLst>
          <pc:docMk/>
          <pc:sldMk cId="1747127272" sldId="285"/>
        </pc:sldMkLst>
        <pc:spChg chg="mod">
          <ac:chgData name="Javier Calvarro Nelson" userId="93c9596a-01ce-4549-888d-51b2f8a26fb5" providerId="ADAL" clId="{196D472A-40B8-4F63-BDC4-62CB53998F53}" dt="2021-11-01T15:27:03.066" v="1844" actId="20577"/>
          <ac:spMkLst>
            <pc:docMk/>
            <pc:sldMk cId="1747127272" sldId="285"/>
            <ac:spMk id="4" creationId="{4B9D2658-1545-42A3-9EC9-D2A56679DDB2}"/>
          </ac:spMkLst>
        </pc:spChg>
        <pc:spChg chg="mod">
          <ac:chgData name="Javier Calvarro Nelson" userId="93c9596a-01ce-4549-888d-51b2f8a26fb5" providerId="ADAL" clId="{196D472A-40B8-4F63-BDC4-62CB53998F53}" dt="2021-11-01T15:29:06.638" v="2101" actId="20577"/>
          <ac:spMkLst>
            <pc:docMk/>
            <pc:sldMk cId="1747127272" sldId="285"/>
            <ac:spMk id="5" creationId="{D33FB307-BA7E-467D-9D13-C0AA0DC5DA45}"/>
          </ac:spMkLst>
        </pc:spChg>
      </pc:sldChg>
      <pc:sldChg chg="modSp add mod modShow">
        <pc:chgData name="Javier Calvarro Nelson" userId="93c9596a-01ce-4549-888d-51b2f8a26fb5" providerId="ADAL" clId="{196D472A-40B8-4F63-BDC4-62CB53998F53}" dt="2021-11-01T15:30:02.074" v="2122" actId="729"/>
        <pc:sldMkLst>
          <pc:docMk/>
          <pc:sldMk cId="1242473449" sldId="286"/>
        </pc:sldMkLst>
        <pc:spChg chg="mod">
          <ac:chgData name="Javier Calvarro Nelson" userId="93c9596a-01ce-4549-888d-51b2f8a26fb5" providerId="ADAL" clId="{196D472A-40B8-4F63-BDC4-62CB53998F53}" dt="2021-11-01T15:29:36.744" v="2121" actId="20577"/>
          <ac:spMkLst>
            <pc:docMk/>
            <pc:sldMk cId="1242473449" sldId="286"/>
            <ac:spMk id="3" creationId="{163FC28D-518A-BF48-8B64-C8BF638EE003}"/>
          </ac:spMkLst>
        </pc:spChg>
      </pc:sldChg>
      <pc:sldChg chg="add del">
        <pc:chgData name="Javier Calvarro Nelson" userId="93c9596a-01ce-4549-888d-51b2f8a26fb5" providerId="ADAL" clId="{196D472A-40B8-4F63-BDC4-62CB53998F53}" dt="2021-11-01T15:29:29.161" v="2104" actId="47"/>
        <pc:sldMkLst>
          <pc:docMk/>
          <pc:sldMk cId="1159043345" sldId="287"/>
        </pc:sldMkLst>
      </pc:sldChg>
    </pc:docChg>
  </pc:docChgLst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1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75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0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4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33.svg"/><Relationship Id="rId5" Type="http://schemas.openxmlformats.org/officeDocument/2006/relationships/image" Target="../media/image29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3.png"/><Relationship Id="rId17" Type="http://schemas.openxmlformats.org/officeDocument/2006/relationships/image" Target="../media/image53.sv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1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9D2658-1545-42A3-9EC9-D2A56679DD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3FB307-BA7E-467D-9D13-C0AA0DC5DA4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New simplified approach for developing SPAs.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Existing templates updated to the latest frontend versions.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Can add support for new frameworks following the same pattern.</a:t>
            </a:r>
          </a:p>
        </p:txBody>
      </p:sp>
    </p:spTree>
    <p:extLst>
      <p:ext uri="{BB962C8B-B14F-4D97-AF65-F5344CB8AC3E}">
        <p14:creationId xmlns:p14="http://schemas.microsoft.com/office/powerpoint/2010/main" val="174712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7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column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</a:t>
            </a:r>
          </a:p>
        </p:txBody>
      </p:sp>
    </p:spTree>
    <p:extLst>
      <p:ext uri="{BB962C8B-B14F-4D97-AF65-F5344CB8AC3E}">
        <p14:creationId xmlns:p14="http://schemas.microsoft.com/office/powerpoint/2010/main" val="57033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Announcemnet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7311"/>
            <a:ext cx="10515600" cy="2852737"/>
          </a:xfrm>
        </p:spPr>
        <p:txBody>
          <a:bodyPr/>
          <a:lstStyle/>
          <a:p>
            <a:r>
              <a:rPr lang="en-US" dirty="0"/>
              <a:t>What’s new for SPAs in .NET 6.0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31145"/>
            <a:ext cx="10515600" cy="1500187"/>
          </a:xfrm>
        </p:spPr>
        <p:txBody>
          <a:bodyPr/>
          <a:lstStyle/>
          <a:p>
            <a:r>
              <a:rPr lang="en-US" dirty="0"/>
              <a:t>Javier Calvarro Nelson</a:t>
            </a:r>
          </a:p>
          <a:p>
            <a:r>
              <a:rPr lang="en-US" dirty="0"/>
              <a:t>Software Engineer in ASP.NET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9D2658-1545-42A3-9EC9-D2A56679DD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3FB307-BA7E-467D-9D13-C0AA0DC5DA4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Deep dive into the new Angular and React templates.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Adding support for a new framework.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Implementing common scenarios.</a:t>
            </a:r>
          </a:p>
        </p:txBody>
      </p:sp>
    </p:spTree>
    <p:extLst>
      <p:ext uri="{BB962C8B-B14F-4D97-AF65-F5344CB8AC3E}">
        <p14:creationId xmlns:p14="http://schemas.microsoft.com/office/powerpoint/2010/main" val="344275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templates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E5EB1D-3DDB-4979-BD4F-3EE6034C0D3A}"/>
              </a:ext>
            </a:extLst>
          </p:cNvPr>
          <p:cNvSpPr/>
          <p:nvPr/>
        </p:nvSpPr>
        <p:spPr>
          <a:xfrm>
            <a:off x="4998720" y="1965960"/>
            <a:ext cx="1828800" cy="292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F2AA8-9EE1-46E1-9C8C-9449DB0163A6}"/>
              </a:ext>
            </a:extLst>
          </p:cNvPr>
          <p:cNvSpPr/>
          <p:nvPr/>
        </p:nvSpPr>
        <p:spPr>
          <a:xfrm>
            <a:off x="7986057" y="1965960"/>
            <a:ext cx="1828800" cy="292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Angular/React CLI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5FDFD6-92FE-4348-BBB4-7BD014B30221}"/>
              </a:ext>
            </a:extLst>
          </p:cNvPr>
          <p:cNvSpPr/>
          <p:nvPr/>
        </p:nvSpPr>
        <p:spPr>
          <a:xfrm>
            <a:off x="2377143" y="2971800"/>
            <a:ext cx="146304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BFFF897-C08E-43D6-BE54-BB32347429E3}"/>
              </a:ext>
            </a:extLst>
          </p:cNvPr>
          <p:cNvSpPr/>
          <p:nvPr/>
        </p:nvSpPr>
        <p:spPr>
          <a:xfrm>
            <a:off x="3844416" y="2971800"/>
            <a:ext cx="1143000" cy="1828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304E776-590D-40DE-99AD-2E6A24B0589C}"/>
              </a:ext>
            </a:extLst>
          </p:cNvPr>
          <p:cNvSpPr/>
          <p:nvPr/>
        </p:nvSpPr>
        <p:spPr>
          <a:xfrm flipH="1">
            <a:off x="3848649" y="3703321"/>
            <a:ext cx="1143000" cy="1828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F525484-0D3D-439D-8437-8470D98795B1}"/>
              </a:ext>
            </a:extLst>
          </p:cNvPr>
          <p:cNvSpPr/>
          <p:nvPr/>
        </p:nvSpPr>
        <p:spPr>
          <a:xfrm>
            <a:off x="6834349" y="2936966"/>
            <a:ext cx="1143000" cy="1828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4E386DC-AC2A-47E6-AA76-641479F03570}"/>
              </a:ext>
            </a:extLst>
          </p:cNvPr>
          <p:cNvSpPr/>
          <p:nvPr/>
        </p:nvSpPr>
        <p:spPr>
          <a:xfrm flipH="1">
            <a:off x="6834349" y="3668487"/>
            <a:ext cx="1143000" cy="1828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24453 0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24505 0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18" grpId="0" animBg="1"/>
      <p:bldP spid="18" grpId="1" animBg="1"/>
      <p:bldP spid="18" grpId="2" animBg="1"/>
      <p:bldP spid="20" grpId="0" animBg="1"/>
      <p:bldP spid="20" grpId="1" animBg="1"/>
      <p:bldP spid="2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templates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new React and Angular templates</a:t>
            </a:r>
          </a:p>
        </p:txBody>
      </p:sp>
    </p:spTree>
    <p:extLst>
      <p:ext uri="{BB962C8B-B14F-4D97-AF65-F5344CB8AC3E}">
        <p14:creationId xmlns:p14="http://schemas.microsoft.com/office/powerpoint/2010/main" val="128687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Standard approach followed by JS frameworks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Reuse knowledge and solutions from the broader JS community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More flexibility in the development workflow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Ability to react to frontend updates without requiring runtime changes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Bring support for other frameworks and tools following the same pattern</a:t>
            </a:r>
          </a:p>
        </p:txBody>
      </p:sp>
    </p:spTree>
    <p:extLst>
      <p:ext uri="{BB962C8B-B14F-4D97-AF65-F5344CB8AC3E}">
        <p14:creationId xmlns:p14="http://schemas.microsoft.com/office/powerpoint/2010/main" val="180747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JS framework support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support for Vue.js</a:t>
            </a:r>
          </a:p>
        </p:txBody>
      </p:sp>
    </p:spTree>
    <p:extLst>
      <p:ext uri="{BB962C8B-B14F-4D97-AF65-F5344CB8AC3E}">
        <p14:creationId xmlns:p14="http://schemas.microsoft.com/office/powerpoint/2010/main" val="182561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JS frameworks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Same approach as the templates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Reuse most of the configuration code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Solutions already available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04734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scenarios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Proxying, </a:t>
            </a:r>
            <a:r>
              <a:rPr lang="en-US" dirty="0" err="1"/>
              <a:t>websockets</a:t>
            </a:r>
            <a:r>
              <a:rPr lang="en-US" dirty="0"/>
              <a:t>, windows auth</a:t>
            </a:r>
          </a:p>
        </p:txBody>
      </p:sp>
    </p:spTree>
    <p:extLst>
      <p:ext uri="{BB962C8B-B14F-4D97-AF65-F5344CB8AC3E}">
        <p14:creationId xmlns:p14="http://schemas.microsoft.com/office/powerpoint/2010/main" val="6453296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209</Words>
  <Application>Microsoft Office PowerPoint</Application>
  <PresentationFormat>Widescreen</PresentationFormat>
  <Paragraphs>49</Paragraphs>
  <Slides>29</Slides>
  <Notes>4</Notes>
  <HiddenSlides>19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Open Sans</vt:lpstr>
      <vt:lpstr>Calibri</vt:lpstr>
      <vt:lpstr>Consolas</vt:lpstr>
      <vt:lpstr>1_Office Theme</vt:lpstr>
      <vt:lpstr>3_Office Theme</vt:lpstr>
      <vt:lpstr>2_Office Theme</vt:lpstr>
      <vt:lpstr>PowerPoint Presentation</vt:lpstr>
      <vt:lpstr>What’s new for SPAs in .NET 6.0</vt:lpstr>
      <vt:lpstr>PowerPoint Presentation</vt:lpstr>
      <vt:lpstr>New templates</vt:lpstr>
      <vt:lpstr>New templates </vt:lpstr>
      <vt:lpstr>New templates</vt:lpstr>
      <vt:lpstr>New JS framework support </vt:lpstr>
      <vt:lpstr>New JS frameworks support</vt:lpstr>
      <vt:lpstr>Common scenarios </vt:lpstr>
      <vt:lpstr>PowerPoint Presentation</vt:lpstr>
      <vt:lpstr>Thanks for joining!</vt:lpstr>
      <vt:lpstr>Single column of content</vt:lpstr>
      <vt:lpstr>Two columns of content</vt:lpstr>
      <vt:lpstr>Demo</vt:lpstr>
      <vt:lpstr>Code Sample</vt:lpstr>
      <vt:lpstr>Announcemnet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Javier Calvarro Nelson</cp:lastModifiedBy>
  <cp:revision>3</cp:revision>
  <dcterms:created xsi:type="dcterms:W3CDTF">2020-08-18T20:47:27Z</dcterms:created>
  <dcterms:modified xsi:type="dcterms:W3CDTF">2021-11-01T15:30:24Z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